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6" r:id="rId3"/>
    <p:sldId id="1017" r:id="rId4"/>
    <p:sldId id="1018" r:id="rId5"/>
    <p:sldId id="1019" r:id="rId6"/>
    <p:sldId id="1020" r:id="rId7"/>
    <p:sldId id="1021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Find your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way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阅读专项提优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2795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Nick doesn’t know the way to the train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sees an old man and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says,“Where’s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train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station,Man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old man doesn’t say a word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Nick is not happy and says loudly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大声地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“Old guy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家伙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WAY TO THE TRAIN STATION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old man looks at him and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says,“Go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straight on and turn left at the crossing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十字路口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turn right and turn right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  <a:p>
            <a:pPr lvl="0" indent="718185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Nick walks and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walks,but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can’t find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sees the old man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says,“I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find it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old man says,“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actually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实际上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know the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 that because you aren’t a good boy.”</a:t>
            </a:r>
          </a:p>
        </p:txBody>
      </p:sp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827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（一）根据短文内容，选择正确的答案。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Nick want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想要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 crossing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bus station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train station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10630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3305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“Nick doesn’t know the way to the train station.”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“Where’s the train station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可知，尼克想去火车站，故选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19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846638" algn="l"/>
                <a:tab pos="8610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 “hear” means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846638" algn="l"/>
                <a:tab pos="86106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闻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846638" algn="l"/>
                <a:tab pos="86106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846638" algn="l"/>
                <a:tab pos="86106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846638" algn="l"/>
                <a:tab pos="8610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times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Nick see the old man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846638" algn="l"/>
                <a:tab pos="86106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9818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词义猜测题。尼克放大了音量，由此猜测他认为老人没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听见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他的话，故推测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496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563372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理解题。根据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sees an old man 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sees the old man again.”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可知，尼克看到了老人两次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0346" y="341871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038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the old man give Nick the wrong directions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Nick is not a good boy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doesn’t know the 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isn’t a good man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28386" y="8455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23431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don’t know the way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say that because you aren’t a good boy.”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可知，老人告诉尼克错误的路线是因为他认为尼克不是一个好孩子。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52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（二）根据老先生的指示，尼克应该怎么走？请将下列句子排序。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658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straight 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6587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 at the crossing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789806"/>
            <a:ext cx="474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574926" y="2779520"/>
            <a:ext cx="343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663158" y="278092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751390" y="2776808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7" name="内容占位符 7"/>
          <p:cNvSpPr txBox="1">
            <a:spLocks/>
          </p:cNvSpPr>
          <p:nvPr/>
        </p:nvSpPr>
        <p:spPr bwMode="auto">
          <a:xfrm>
            <a:off x="360854" y="3284984"/>
            <a:ext cx="11485848" cy="1283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文中老人说的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 straight on and turn left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turn right and </a:t>
            </a:r>
            <a:r>
              <a:rPr lang="en-US" altLang="zh-CN" sz="27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right.” </a:t>
            </a:r>
            <a:r>
              <a:rPr lang="zh-CN" altLang="zh-CN" sz="27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可知，老人让尼克先直走，十字路口左转，然后右转，再右转。</a:t>
            </a:r>
            <a:endParaRPr lang="en-US" altLang="zh-CN" sz="2700" b="1" spc="-10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37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01731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Nick say to get the right way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2062601"/>
            <a:ext cx="3540473" cy="496908"/>
          </a:xfrm>
          <a:prstGeom prst="rect">
            <a:avLst/>
          </a:prstGeom>
        </p:spPr>
      </p:pic>
      <p:sp>
        <p:nvSpPr>
          <p:cNvPr id="4" name="内容占位符 8"/>
          <p:cNvSpPr txBox="1">
            <a:spLocks/>
          </p:cNvSpPr>
          <p:nvPr/>
        </p:nvSpPr>
        <p:spPr bwMode="auto">
          <a:xfrm>
            <a:off x="442006" y="2435094"/>
            <a:ext cx="113418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me,sir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tell me the way to the train station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唯一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05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411</Words>
  <Application>Microsoft Office PowerPoint</Application>
  <PresentationFormat>自定义</PresentationFormat>
  <Paragraphs>42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366</cp:revision>
  <dcterms:created xsi:type="dcterms:W3CDTF">2020-11-06T05:24:00Z</dcterms:created>
  <dcterms:modified xsi:type="dcterms:W3CDTF">2025-06-23T06:00:38Z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